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3CC0C6A-3055-4661-85F5-1DE6CC16733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8496C7-6220-4ACD-9D6E-E67CB714F0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Caidin Fall</a:t>
            </a:r>
            <a:endParaRPr lang="en-US" dirty="0"/>
          </a:p>
        </p:txBody>
      </p:sp>
      <p:pic>
        <p:nvPicPr>
          <p:cNvPr id="1026" name="Picture 2" descr="C:\Documents and Settings\FallC\Local Settings\Temporary Internet Files\Content.IE5\3XDLQJ6A\MC90044118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598"/>
            <a:ext cx="2286000" cy="1496315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50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nEW</a:t>
            </a:r>
            <a:r>
              <a:rPr lang="en-US" dirty="0" smtClean="0"/>
              <a:t> </a:t>
            </a:r>
            <a:r>
              <a:rPr lang="en-US" dirty="0" err="1" smtClean="0"/>
              <a:t>york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3987031" cy="7315200"/>
          </a:xfrm>
        </p:spPr>
        <p:txBody>
          <a:bodyPr/>
          <a:lstStyle/>
          <a:p>
            <a:r>
              <a:rPr lang="en-US" dirty="0" smtClean="0"/>
              <a:t>Capital city is Albany.</a:t>
            </a:r>
          </a:p>
          <a:p>
            <a:r>
              <a:rPr lang="en-US" dirty="0" smtClean="0"/>
              <a:t>The state bird is.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Famos</a:t>
            </a:r>
            <a:r>
              <a:rPr lang="en-US" dirty="0" smtClean="0"/>
              <a:t> </a:t>
            </a:r>
            <a:r>
              <a:rPr lang="en-US" dirty="0" err="1" smtClean="0"/>
              <a:t>Newyorker</a:t>
            </a:r>
            <a:r>
              <a:rPr lang="en-US" dirty="0" smtClean="0"/>
              <a:t> </a:t>
            </a:r>
            <a:r>
              <a:rPr lang="en-US" dirty="0" err="1" smtClean="0"/>
              <a:t>Franklen</a:t>
            </a:r>
            <a:r>
              <a:rPr lang="en-US" dirty="0" smtClean="0"/>
              <a:t> </a:t>
            </a:r>
            <a:r>
              <a:rPr lang="en-US" dirty="0" err="1" smtClean="0"/>
              <a:t>Rosselle</a:t>
            </a:r>
            <a:r>
              <a:rPr lang="en-US" dirty="0" smtClean="0"/>
              <a:t>.</a:t>
            </a:r>
          </a:p>
        </p:txBody>
      </p:sp>
      <p:pic>
        <p:nvPicPr>
          <p:cNvPr id="1026" name="Picture 2" descr="C:\Documents and Settings\FallC.MS-LAB-09\Local Settings\Temporary Internet Files\Content.IE5\Q9DOTD3H\MC9000651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114800" y="6019799"/>
            <a:ext cx="100831" cy="12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FallC.MS-LAB-09\Local Settings\Temporary Internet Files\Content.IE5\FZS7RUU9\MC9004363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05000"/>
            <a:ext cx="3518669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67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mICHAGAN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3987031" cy="7315200"/>
          </a:xfrm>
        </p:spPr>
        <p:txBody>
          <a:bodyPr/>
          <a:lstStyle/>
          <a:p>
            <a:r>
              <a:rPr lang="en-US" dirty="0" smtClean="0"/>
              <a:t>Capital City is Lansing</a:t>
            </a:r>
          </a:p>
          <a:p>
            <a:r>
              <a:rPr lang="en-US" dirty="0" smtClean="0"/>
              <a:t>State Bird is robin</a:t>
            </a:r>
          </a:p>
          <a:p>
            <a:r>
              <a:rPr lang="en-US" dirty="0" smtClean="0"/>
              <a:t>Fames Michigan is </a:t>
            </a:r>
            <a:r>
              <a:rPr lang="en-US" dirty="0" err="1" smtClean="0"/>
              <a:t>Garald</a:t>
            </a:r>
            <a:r>
              <a:rPr lang="en-US" dirty="0" smtClean="0"/>
              <a:t> Ford</a:t>
            </a:r>
          </a:p>
        </p:txBody>
      </p:sp>
      <p:pic>
        <p:nvPicPr>
          <p:cNvPr id="1026" name="Picture 2" descr="C:\Documents and Settings\FallC.MS-LAB-09\Local Settings\Temporary Internet Files\Content.IE5\Q9DOTD3H\MC9000651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114800" y="6019799"/>
            <a:ext cx="100831" cy="12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FallC.MS-LAB-09\Local Settings\Temporary Internet Files\Content.IE5\FZS7RUU9\MC90043637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806" y="1905000"/>
            <a:ext cx="3518669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0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139</TotalTime>
  <Words>38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Four United States</vt:lpstr>
      <vt:lpstr>nEW york</vt:lpstr>
      <vt:lpstr>mICHAGAN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Caidin Fall</dc:creator>
  <cp:lastModifiedBy>Caidin Fall</cp:lastModifiedBy>
  <cp:revision>11</cp:revision>
  <dcterms:created xsi:type="dcterms:W3CDTF">2013-10-07T12:00:31Z</dcterms:created>
  <dcterms:modified xsi:type="dcterms:W3CDTF">2013-11-04T13:05:39Z</dcterms:modified>
</cp:coreProperties>
</file>